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3"/>
  </p:handoutMasterIdLst>
  <p:sldIdLst>
    <p:sldId id="268" r:id="rId3"/>
    <p:sldId id="258" r:id="rId4"/>
    <p:sldId id="265" r:id="rId5"/>
    <p:sldId id="267" r:id="rId6"/>
    <p:sldId id="259" r:id="rId7"/>
    <p:sldId id="260" r:id="rId8"/>
    <p:sldId id="263" r:id="rId9"/>
    <p:sldId id="264" r:id="rId10"/>
    <p:sldId id="261" r:id="rId11"/>
    <p:sldId id="262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3553B-0268-4615-BBC2-EC41996D2F4D}" type="datetimeFigureOut">
              <a:rPr lang="en-GB" smtClean="0"/>
              <a:t>11/11/2019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F29A4-E468-4E86-8453-D3EC15F47B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578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1517-83ED-4A49-8C2F-C2A4AB3ADED1}" type="datetimeFigureOut">
              <a:rPr lang="en-GB" smtClean="0"/>
              <a:t>11/11/2019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E88-82CA-49F4-81C1-0841AB467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98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1517-83ED-4A49-8C2F-C2A4AB3ADED1}" type="datetimeFigureOut">
              <a:rPr lang="en-GB" smtClean="0"/>
              <a:t>11/11/2019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E88-82CA-49F4-81C1-0841AB467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71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1517-83ED-4A49-8C2F-C2A4AB3ADED1}" type="datetimeFigureOut">
              <a:rPr lang="en-GB" smtClean="0"/>
              <a:t>11/11/2019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E88-82CA-49F4-81C1-0841AB467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77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860E05-4336-402C-9E86-CE4B2578AAF2}" type="datetimeFigureOut">
              <a:rPr lang="en-GB"/>
              <a:pPr/>
              <a:t>11/11/2019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E5129D-678B-4DE5-B1E8-E175D3B276D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928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0E05-4336-402C-9E86-CE4B2578AAF2}" type="datetimeFigureOut">
              <a:rPr lang="en-GB" smtClean="0">
                <a:solidFill>
                  <a:srgbClr val="B13F9A"/>
                </a:solidFill>
              </a:rPr>
              <a:pPr/>
              <a:t>11/11/2019</a:t>
            </a:fld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129D-678B-4DE5-B1E8-E175D3B276D5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8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860E05-4336-402C-9E86-CE4B2578AAF2}" type="datetimeFigureOut">
              <a:rPr lang="en-GB" smtClean="0">
                <a:solidFill>
                  <a:srgbClr val="B13F9A"/>
                </a:solidFill>
              </a:rPr>
              <a:pPr/>
              <a:t>11/11/2019</a:t>
            </a:fld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2E5129D-678B-4DE5-B1E8-E175D3B276D5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28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0E05-4336-402C-9E86-CE4B2578AAF2}" type="datetimeFigureOut">
              <a:rPr lang="en-GB" smtClean="0">
                <a:solidFill>
                  <a:srgbClr val="B13F9A"/>
                </a:solidFill>
              </a:rPr>
              <a:pPr/>
              <a:t>11/11/2019</a:t>
            </a:fld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129D-678B-4DE5-B1E8-E175D3B276D5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27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0E05-4336-402C-9E86-CE4B2578AAF2}" type="datetimeFigureOut">
              <a:rPr lang="en-GB" smtClean="0">
                <a:solidFill>
                  <a:srgbClr val="B13F9A"/>
                </a:solidFill>
              </a:rPr>
              <a:pPr/>
              <a:t>11/11/2019</a:t>
            </a:fld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129D-678B-4DE5-B1E8-E175D3B276D5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36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0E05-4336-402C-9E86-CE4B2578AAF2}" type="datetimeFigureOut">
              <a:rPr lang="en-GB" smtClean="0">
                <a:solidFill>
                  <a:srgbClr val="B13F9A"/>
                </a:solidFill>
              </a:rPr>
              <a:pPr/>
              <a:t>11/11/2019</a:t>
            </a:fld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129D-678B-4DE5-B1E8-E175D3B276D5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46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860E05-4336-402C-9E86-CE4B2578AAF2}" type="datetimeFigureOut">
              <a:rPr lang="en-GB" smtClean="0">
                <a:solidFill>
                  <a:srgbClr val="B13F9A"/>
                </a:solidFill>
              </a:rPr>
              <a:pPr/>
              <a:t>11/11/2019</a:t>
            </a:fld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129D-678B-4DE5-B1E8-E175D3B276D5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34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0E05-4336-402C-9E86-CE4B2578AAF2}" type="datetimeFigureOut">
              <a:rPr lang="en-GB" smtClean="0">
                <a:solidFill>
                  <a:srgbClr val="B13F9A"/>
                </a:solidFill>
              </a:rPr>
              <a:pPr/>
              <a:t>11/11/2019</a:t>
            </a:fld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129D-678B-4DE5-B1E8-E175D3B276D5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8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1517-83ED-4A49-8C2F-C2A4AB3ADED1}" type="datetimeFigureOut">
              <a:rPr lang="en-GB" smtClean="0"/>
              <a:t>11/11/2019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E88-82CA-49F4-81C1-0841AB467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602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0E05-4336-402C-9E86-CE4B2578AAF2}" type="datetimeFigureOut">
              <a:rPr lang="en-GB" smtClean="0">
                <a:solidFill>
                  <a:srgbClr val="F4E7ED"/>
                </a:solidFill>
              </a:rPr>
              <a:pPr/>
              <a:t>11/11/2019</a:t>
            </a:fld>
            <a:endParaRPr lang="en-GB" dirty="0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129D-678B-4DE5-B1E8-E175D3B276D5}" type="slidenum">
              <a:rPr lang="en-GB" smtClean="0">
                <a:solidFill>
                  <a:srgbClr val="F4E7ED"/>
                </a:solidFill>
              </a:rPr>
              <a:pPr/>
              <a:t>‹#›</a:t>
            </a:fld>
            <a:endParaRPr lang="en-GB" dirty="0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85832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0E05-4336-402C-9E86-CE4B2578AAF2}" type="datetimeFigureOut">
              <a:rPr lang="en-GB" smtClean="0">
                <a:solidFill>
                  <a:srgbClr val="B13F9A"/>
                </a:solidFill>
              </a:rPr>
              <a:pPr/>
              <a:t>11/11/2019</a:t>
            </a:fld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129D-678B-4DE5-B1E8-E175D3B276D5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94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C860E05-4336-402C-9E86-CE4B2578AAF2}" type="datetimeFigureOut">
              <a:rPr lang="en-GB" smtClean="0">
                <a:solidFill>
                  <a:srgbClr val="B13F9A"/>
                </a:solidFill>
              </a:rPr>
              <a:pPr/>
              <a:t>11/11/2019</a:t>
            </a:fld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E5129D-678B-4DE5-B1E8-E175D3B276D5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2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1517-83ED-4A49-8C2F-C2A4AB3ADED1}" type="datetimeFigureOut">
              <a:rPr lang="en-GB" smtClean="0"/>
              <a:t>11/11/2019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E88-82CA-49F4-81C1-0841AB467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1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1517-83ED-4A49-8C2F-C2A4AB3ADED1}" type="datetimeFigureOut">
              <a:rPr lang="en-GB" smtClean="0"/>
              <a:t>11/11/2019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E88-82CA-49F4-81C1-0841AB467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39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1517-83ED-4A49-8C2F-C2A4AB3ADED1}" type="datetimeFigureOut">
              <a:rPr lang="en-GB" smtClean="0"/>
              <a:t>11/11/2019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E88-82CA-49F4-81C1-0841AB467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41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1517-83ED-4A49-8C2F-C2A4AB3ADED1}" type="datetimeFigureOut">
              <a:rPr lang="en-GB" smtClean="0"/>
              <a:t>11/11/2019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E88-82CA-49F4-81C1-0841AB467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56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1517-83ED-4A49-8C2F-C2A4AB3ADED1}" type="datetimeFigureOut">
              <a:rPr lang="en-GB" smtClean="0"/>
              <a:t>11/11/2019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E88-82CA-49F4-81C1-0841AB467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69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1517-83ED-4A49-8C2F-C2A4AB3ADED1}" type="datetimeFigureOut">
              <a:rPr lang="en-GB" smtClean="0"/>
              <a:t>11/11/2019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E88-82CA-49F4-81C1-0841AB467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83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1517-83ED-4A49-8C2F-C2A4AB3ADED1}" type="datetimeFigureOut">
              <a:rPr lang="en-GB" smtClean="0"/>
              <a:t>11/11/2019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E88-82CA-49F4-81C1-0841AB467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40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1517-83ED-4A49-8C2F-C2A4AB3ADED1}" type="datetimeFigureOut">
              <a:rPr lang="en-GB" smtClean="0"/>
              <a:t>11/11/2019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2E88-82CA-49F4-81C1-0841AB467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68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C860E05-4336-402C-9E86-CE4B2578AAF2}" type="datetimeFigureOut">
              <a:rPr lang="en-GB" smtClean="0">
                <a:solidFill>
                  <a:srgbClr val="B13F9A"/>
                </a:solidFill>
              </a:rPr>
              <a:pPr/>
              <a:t>11/11/2019</a:t>
            </a:fld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2E5129D-678B-4DE5-B1E8-E175D3B276D5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 dirty="0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1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AWfiTM2KsA&amp;feature=youtu.be&amp;safe=activ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u="sng" dirty="0" smtClean="0">
                <a:uFill>
                  <a:solidFill>
                    <a:srgbClr val="C00000"/>
                  </a:solidFill>
                </a:uFill>
              </a:rPr>
              <a:t>Think, pair and share</a:t>
            </a:r>
            <a:endParaRPr lang="en-GB" sz="5400" b="1" u="sng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71" y="1412776"/>
            <a:ext cx="8784976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Why do many people choose to wear this on or in the build up to </a:t>
            </a:r>
            <a:r>
              <a:rPr lang="en-GB" sz="3600" b="1" dirty="0" smtClean="0"/>
              <a:t>11</a:t>
            </a:r>
            <a:r>
              <a:rPr lang="en-GB" sz="3600" b="1" baseline="30000" dirty="0" smtClean="0"/>
              <a:t>th</a:t>
            </a:r>
            <a:r>
              <a:rPr lang="en-GB" sz="3600" b="1" dirty="0" smtClean="0"/>
              <a:t> November </a:t>
            </a:r>
            <a:r>
              <a:rPr lang="en-GB" sz="3600" dirty="0" smtClean="0"/>
              <a:t>each year? 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4123246" cy="382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" y="1369"/>
            <a:ext cx="9142176" cy="685663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42048" cy="1008112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Wear your poppy with pride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65" y="1604714"/>
            <a:ext cx="1734723" cy="1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42048" cy="880864"/>
          </a:xfrm>
        </p:spPr>
        <p:txBody>
          <a:bodyPr>
            <a:normAutofit/>
          </a:bodyPr>
          <a:lstStyle/>
          <a:p>
            <a:r>
              <a:rPr lang="en-GB" sz="4800" b="1" u="sng" dirty="0" smtClean="0">
                <a:uFill>
                  <a:solidFill>
                    <a:srgbClr val="C00000"/>
                  </a:solidFill>
                </a:uFill>
              </a:rPr>
              <a:t>A brief history of the poppy</a:t>
            </a:r>
            <a:endParaRPr lang="en-GB" sz="4800" b="1" u="sng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824536" cy="55446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On the eleventh hour of the eleventh day of the eleventh month in </a:t>
            </a:r>
            <a:r>
              <a:rPr lang="en-GB" b="1" dirty="0"/>
              <a:t>1918</a:t>
            </a:r>
            <a:r>
              <a:rPr lang="en-GB" dirty="0"/>
              <a:t>, the </a:t>
            </a:r>
            <a:r>
              <a:rPr lang="en-GB" b="1" dirty="0"/>
              <a:t>First World War </a:t>
            </a:r>
            <a:r>
              <a:rPr lang="en-GB" dirty="0"/>
              <a:t>ended. </a:t>
            </a:r>
            <a:endParaRPr lang="en-GB" dirty="0" smtClean="0"/>
          </a:p>
          <a:p>
            <a:r>
              <a:rPr lang="en-GB" dirty="0" smtClean="0"/>
              <a:t>Civilians </a:t>
            </a:r>
            <a:r>
              <a:rPr lang="en-GB" dirty="0"/>
              <a:t>wanted to </a:t>
            </a:r>
            <a:r>
              <a:rPr lang="en-GB" b="1" dirty="0"/>
              <a:t>remember</a:t>
            </a:r>
            <a:r>
              <a:rPr lang="en-GB" dirty="0"/>
              <a:t> the people who had given their lives for peace and freedom. </a:t>
            </a:r>
            <a:endParaRPr lang="en-GB" dirty="0" smtClean="0"/>
          </a:p>
          <a:p>
            <a:r>
              <a:rPr lang="en-GB" dirty="0" smtClean="0"/>
              <a:t>An </a:t>
            </a:r>
            <a:r>
              <a:rPr lang="en-GB" dirty="0"/>
              <a:t>American War Secretary, Moina Michael, inspired by </a:t>
            </a:r>
            <a:r>
              <a:rPr lang="en-GB" dirty="0" smtClean="0"/>
              <a:t>the Canandian doctor John </a:t>
            </a:r>
            <a:r>
              <a:rPr lang="en-GB" dirty="0"/>
              <a:t>McCrae's poem,"In Flanders' Fields", began selling poppies to friends to raise money for the ex-Service community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816424" cy="275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971376" cy="260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35616" cy="491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65" y="5162368"/>
            <a:ext cx="3673871" cy="144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5705511"/>
            <a:ext cx="5038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https://www.youtube.com/watch?v=pAWfiTM2KsA&amp;feature=youtu.be&amp;safe=active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6660" y="5143136"/>
            <a:ext cx="385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Video clip – </a:t>
            </a:r>
            <a:r>
              <a:rPr lang="en-GB" sz="2400" b="1" i="1" u="sng" dirty="0" smtClean="0"/>
              <a:t>2 minutes</a:t>
            </a:r>
            <a:endParaRPr lang="en-GB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15230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uFill>
                  <a:solidFill>
                    <a:srgbClr val="C00000"/>
                  </a:solidFill>
                </a:uFill>
              </a:rPr>
              <a:t>Think, pair and share</a:t>
            </a:r>
            <a:endParaRPr lang="en-GB" b="1" u="sng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71" y="1412776"/>
            <a:ext cx="8784976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Who are the </a:t>
            </a:r>
            <a:r>
              <a:rPr lang="en-GB" sz="3600" b="1" dirty="0" smtClean="0"/>
              <a:t>Royal British Legion </a:t>
            </a:r>
            <a:r>
              <a:rPr lang="en-GB" sz="3600" dirty="0" smtClean="0"/>
              <a:t>and what do they do? </a:t>
            </a:r>
            <a:endParaRPr lang="en-GB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60" y="2708920"/>
            <a:ext cx="318035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0712"/>
            <a:ext cx="240651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6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u="sng" dirty="0" smtClean="0">
                <a:uFill>
                  <a:solidFill>
                    <a:srgbClr val="C00000"/>
                  </a:solidFill>
                </a:uFill>
              </a:rPr>
              <a:t>The Royal </a:t>
            </a:r>
            <a:r>
              <a:rPr lang="en-GB" sz="4800" b="1" u="sng" dirty="0">
                <a:uFill>
                  <a:solidFill>
                    <a:srgbClr val="C00000"/>
                  </a:solidFill>
                </a:uFill>
              </a:rPr>
              <a:t>B</a:t>
            </a:r>
            <a:r>
              <a:rPr lang="en-GB" sz="4800" b="1" u="sng" dirty="0" smtClean="0">
                <a:uFill>
                  <a:solidFill>
                    <a:srgbClr val="C00000"/>
                  </a:solidFill>
                </a:uFill>
              </a:rPr>
              <a:t>ritish </a:t>
            </a:r>
            <a:r>
              <a:rPr lang="en-GB" sz="4800" b="1" u="sng" dirty="0">
                <a:uFill>
                  <a:solidFill>
                    <a:srgbClr val="C00000"/>
                  </a:solidFill>
                </a:uFill>
              </a:rPr>
              <a:t>L</a:t>
            </a:r>
            <a:r>
              <a:rPr lang="en-GB" sz="4800" b="1" u="sng" dirty="0" smtClean="0">
                <a:uFill>
                  <a:solidFill>
                    <a:srgbClr val="C00000"/>
                  </a:solidFill>
                </a:uFill>
              </a:rPr>
              <a:t>egion</a:t>
            </a:r>
            <a:endParaRPr lang="en-GB" sz="4800" b="1" u="sng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032448" cy="4997152"/>
          </a:xfrm>
        </p:spPr>
        <p:txBody>
          <a:bodyPr>
            <a:normAutofit/>
          </a:bodyPr>
          <a:lstStyle/>
          <a:p>
            <a:r>
              <a:rPr lang="en-GB" dirty="0"/>
              <a:t>The Royal British Legion </a:t>
            </a:r>
            <a:r>
              <a:rPr lang="en-GB" dirty="0" smtClean="0"/>
              <a:t>are </a:t>
            </a:r>
            <a:r>
              <a:rPr lang="en-GB" dirty="0"/>
              <a:t>the UK's leading Service charity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They </a:t>
            </a:r>
            <a:r>
              <a:rPr lang="en-GB" dirty="0"/>
              <a:t>provide practical care, advice and support to serving members of the Armed Forces, veterans of all ages and their </a:t>
            </a:r>
            <a:r>
              <a:rPr lang="en-GB" dirty="0" smtClean="0"/>
              <a:t>families.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914780" cy="396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59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4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958"/>
          </a:xfrm>
        </p:spPr>
        <p:txBody>
          <a:bodyPr>
            <a:normAutofit/>
          </a:bodyPr>
          <a:lstStyle/>
          <a:p>
            <a:r>
              <a:rPr lang="en-GB" sz="4800" b="1" u="sng" dirty="0" smtClean="0">
                <a:uFill>
                  <a:solidFill>
                    <a:srgbClr val="C00000"/>
                  </a:solidFill>
                </a:uFill>
              </a:rPr>
              <a:t>Wear your poppy with pride</a:t>
            </a:r>
            <a:endParaRPr lang="en-GB" sz="4800" b="1" u="sng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052735"/>
            <a:ext cx="3798128" cy="5534827"/>
          </a:xfrm>
        </p:spPr>
        <p:txBody>
          <a:bodyPr>
            <a:normAutofit/>
          </a:bodyPr>
          <a:lstStyle/>
          <a:p>
            <a:r>
              <a:rPr lang="en-GB" dirty="0"/>
              <a:t>Each year the nation expresses its unequivocal support for The Royal British Legion's work through the Poppy </a:t>
            </a:r>
            <a:r>
              <a:rPr lang="en-GB" dirty="0" smtClean="0"/>
              <a:t>Appeal.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More than 40 million </a:t>
            </a:r>
            <a:r>
              <a:rPr lang="en-GB" dirty="0" smtClean="0"/>
              <a:t>remembrance poppies are </a:t>
            </a:r>
            <a:r>
              <a:rPr lang="en-GB" dirty="0"/>
              <a:t>made at the Poppy Factory each year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04" y="1052736"/>
            <a:ext cx="487577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04" y="4653136"/>
            <a:ext cx="4848602" cy="193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9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/>
          </a:bodyPr>
          <a:lstStyle/>
          <a:p>
            <a:r>
              <a:rPr lang="en-GB" dirty="0" smtClean="0"/>
              <a:t>It is important to understand that the red poppy produced by the Royal British Legion poppy is a symbol of remembrance to commemorate soldiers (</a:t>
            </a:r>
            <a:r>
              <a:rPr lang="en-GB" b="1" dirty="0" smtClean="0"/>
              <a:t>from all faiths and none</a:t>
            </a:r>
            <a:r>
              <a:rPr lang="en-GB" dirty="0" smtClean="0"/>
              <a:t>) who have died in war in the service of their country.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79471"/>
            <a:ext cx="5040560" cy="377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115616" y="3317524"/>
            <a:ext cx="1296144" cy="5435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83568" y="4509120"/>
            <a:ext cx="288032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8492" y="4669187"/>
            <a:ext cx="4161540" cy="1568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724128" y="3068960"/>
            <a:ext cx="2232248" cy="4971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444208" y="4869160"/>
            <a:ext cx="2052228" cy="6033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03748" y="5796962"/>
            <a:ext cx="471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What faiths are represented here?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995" y="2948192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Christianity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7504" y="5287803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Judaism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6278" y="6264389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Islam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487776" y="2699628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Sikhism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596336" y="5515238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Hinduism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617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i="1" dirty="0" smtClean="0">
                <a:uFill>
                  <a:solidFill>
                    <a:srgbClr val="C00000"/>
                  </a:solidFill>
                </a:uFill>
              </a:rPr>
              <a:t>The poppy </a:t>
            </a:r>
            <a:r>
              <a:rPr lang="en-GB" sz="3600" b="1" i="1" u="sng" dirty="0" smtClean="0">
                <a:uFill>
                  <a:solidFill>
                    <a:srgbClr val="C00000"/>
                  </a:solidFill>
                </a:uFill>
              </a:rPr>
              <a:t>is</a:t>
            </a:r>
            <a:r>
              <a:rPr lang="en-GB" sz="3600" b="1" i="1" dirty="0" smtClean="0">
                <a:uFill>
                  <a:solidFill>
                    <a:srgbClr val="C00000"/>
                  </a:solidFill>
                </a:uFill>
              </a:rPr>
              <a:t>:</a:t>
            </a:r>
          </a:p>
          <a:p>
            <a:r>
              <a:rPr lang="en-GB" dirty="0" smtClean="0">
                <a:uFill>
                  <a:solidFill>
                    <a:srgbClr val="C00000"/>
                  </a:solidFill>
                </a:uFill>
              </a:rPr>
              <a:t>A symbol of Remembrance and hope</a:t>
            </a:r>
          </a:p>
          <a:p>
            <a:r>
              <a:rPr lang="en-GB" dirty="0" smtClean="0">
                <a:uFill>
                  <a:solidFill>
                    <a:srgbClr val="C00000"/>
                  </a:solidFill>
                </a:uFill>
              </a:rPr>
              <a:t>Worn by millions of people</a:t>
            </a:r>
          </a:p>
          <a:p>
            <a:r>
              <a:rPr lang="en-GB" dirty="0" smtClean="0">
                <a:uFill>
                  <a:solidFill>
                    <a:srgbClr val="C00000"/>
                  </a:solidFill>
                </a:uFill>
              </a:rPr>
              <a:t>Red because of the natural colour of field poppies</a:t>
            </a:r>
          </a:p>
          <a:p>
            <a:endParaRPr lang="en-GB" sz="2400" dirty="0">
              <a:uFill>
                <a:solidFill>
                  <a:srgbClr val="C00000"/>
                </a:solidFill>
              </a:uFill>
            </a:endParaRPr>
          </a:p>
          <a:p>
            <a:pPr marL="0" indent="0">
              <a:buNone/>
            </a:pPr>
            <a:r>
              <a:rPr lang="en-GB" sz="3600" i="1" dirty="0" smtClean="0">
                <a:uFill>
                  <a:solidFill>
                    <a:srgbClr val="C00000"/>
                  </a:solidFill>
                </a:uFill>
              </a:rPr>
              <a:t>The poppy is </a:t>
            </a:r>
            <a:r>
              <a:rPr lang="en-GB" sz="3600" b="1" i="1" u="sng" dirty="0" smtClean="0">
                <a:uFill>
                  <a:solidFill>
                    <a:srgbClr val="C00000"/>
                  </a:solidFill>
                </a:uFill>
              </a:rPr>
              <a:t>not</a:t>
            </a:r>
            <a:r>
              <a:rPr lang="en-GB" sz="3600" b="1" i="1" dirty="0" smtClean="0">
                <a:uFill>
                  <a:solidFill>
                    <a:srgbClr val="C00000"/>
                  </a:solidFill>
                </a:uFill>
              </a:rPr>
              <a:t>: </a:t>
            </a:r>
          </a:p>
          <a:p>
            <a:r>
              <a:rPr lang="en-GB" dirty="0" smtClean="0"/>
              <a:t>A symbol of death or a sign of support for war</a:t>
            </a:r>
          </a:p>
          <a:p>
            <a:r>
              <a:rPr lang="en-GB" dirty="0" smtClean="0"/>
              <a:t>A reflection of politics or religion</a:t>
            </a:r>
          </a:p>
          <a:p>
            <a:r>
              <a:rPr lang="en-GB" dirty="0" smtClean="0"/>
              <a:t>Red to reflect the colour of blood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4941168"/>
            <a:ext cx="2857499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94" y="0"/>
            <a:ext cx="2282852" cy="211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1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476672"/>
            <a:ext cx="3024336" cy="43924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b="1" u="sng" dirty="0" smtClean="0">
                <a:uFill>
                  <a:solidFill>
                    <a:srgbClr val="C00000"/>
                  </a:solidFill>
                </a:uFill>
              </a:rPr>
              <a:t>Think, pair and share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3600" i="1" dirty="0" smtClean="0"/>
              <a:t>What do you think is the message of this piece of artwork?</a:t>
            </a:r>
            <a:endParaRPr lang="en-GB" sz="3600" i="1" dirty="0"/>
          </a:p>
        </p:txBody>
      </p:sp>
      <p:pic>
        <p:nvPicPr>
          <p:cNvPr id="3074" name="Picture 2" descr="N:\My Pictures\IMG_15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58083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2"/>
            <a:ext cx="1899020" cy="189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337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2</vt:lpstr>
      <vt:lpstr>Office Theme</vt:lpstr>
      <vt:lpstr>2_Opulent</vt:lpstr>
      <vt:lpstr>Think, pair and share</vt:lpstr>
      <vt:lpstr>A brief history of the poppy</vt:lpstr>
      <vt:lpstr>PowerPoint Presentation</vt:lpstr>
      <vt:lpstr>Think, pair and share</vt:lpstr>
      <vt:lpstr>The Royal British Legion</vt:lpstr>
      <vt:lpstr>Wear your poppy with pride</vt:lpstr>
      <vt:lpstr>PowerPoint Presentation</vt:lpstr>
      <vt:lpstr>PowerPoint Presentation</vt:lpstr>
      <vt:lpstr>PowerPoint Presentation</vt:lpstr>
      <vt:lpstr>Wear your poppy with pride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Think, pair and share</dc:title>
  <dc:creator>M.Goodall</dc:creator>
  <cp:lastModifiedBy>Sarah Archer</cp:lastModifiedBy>
  <cp:revision>14</cp:revision>
  <cp:lastPrinted>2018-11-05T13:06:16Z</cp:lastPrinted>
  <dcterms:created xsi:type="dcterms:W3CDTF">2018-11-05T12:22:04Z</dcterms:created>
  <dcterms:modified xsi:type="dcterms:W3CDTF">2019-11-11T09:06:03Z</dcterms:modified>
</cp:coreProperties>
</file>